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9" r:id="rId5"/>
    <p:sldId id="281" r:id="rId6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CD"/>
    <a:srgbClr val="C0B8C8"/>
    <a:srgbClr val="FDC9FC"/>
    <a:srgbClr val="F98BB5"/>
    <a:srgbClr val="EFF8CE"/>
    <a:srgbClr val="CAFBED"/>
    <a:srgbClr val="57B965"/>
    <a:srgbClr val="86C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34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BB021ECB-E5E0-4559-8547-6932920D41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4CF2C2B-73AD-432B-B1BA-5B137A9119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C9F294-1F79-44D2-B6DC-E8DE5A35C802}" type="datetime1">
              <a:rPr lang="fr-FR" smtClean="0"/>
              <a:t>16/09/2024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4522B6-75F6-4142-8CF8-E07CFD9423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33A631-D0FF-49E5-BEA5-A81351C110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B6DC40A-A0FF-4BB0-B2CF-A3A4D00A30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843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4510BBC-51AE-4375-BCAB-4A30434124E1}" type="datetime1">
              <a:rPr lang="fr-FR" noProof="0" smtClean="0"/>
              <a:t>16/09/2024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D6E128-7848-41C8-9D17-DA3B35E5052C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581012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2D6E128-7848-41C8-9D17-DA3B35E5052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689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FF771E-C08F-409D-95E9-1024C4084B56}"/>
              </a:ext>
            </a:extLst>
          </p:cNvPr>
          <p:cNvSpPr/>
          <p:nvPr userDrawn="1"/>
        </p:nvSpPr>
        <p:spPr>
          <a:xfrm>
            <a:off x="0" y="-32004"/>
            <a:ext cx="12192000" cy="692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DC2FF076-3E45-4FBB-AB10-CB6A07F6B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32004"/>
            <a:ext cx="12192000" cy="6912864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63483F35-9564-4CAF-9610-9557CD25DED4}"/>
              </a:ext>
            </a:extLst>
          </p:cNvPr>
          <p:cNvSpPr/>
          <p:nvPr userDrawn="1"/>
        </p:nvSpPr>
        <p:spPr>
          <a:xfrm>
            <a:off x="0" y="-32004"/>
            <a:ext cx="2564804" cy="6922008"/>
          </a:xfrm>
          <a:custGeom>
            <a:avLst/>
            <a:gdLst>
              <a:gd name="connsiteX0" fmla="*/ 0 w 2640648"/>
              <a:gd name="connsiteY0" fmla="*/ 0 h 6859749"/>
              <a:gd name="connsiteX1" fmla="*/ 2640648 w 2640648"/>
              <a:gd name="connsiteY1" fmla="*/ 0 h 6859749"/>
              <a:gd name="connsiteX2" fmla="*/ 2640648 w 2640648"/>
              <a:gd name="connsiteY2" fmla="*/ 6859749 h 6859749"/>
              <a:gd name="connsiteX3" fmla="*/ 0 w 2640648"/>
              <a:gd name="connsiteY3" fmla="*/ 6859749 h 6859749"/>
              <a:gd name="connsiteX4" fmla="*/ 0 w 2640648"/>
              <a:gd name="connsiteY4" fmla="*/ 0 h 6859749"/>
              <a:gd name="connsiteX0" fmla="*/ 0 w 2640648"/>
              <a:gd name="connsiteY0" fmla="*/ 0 h 6859749"/>
              <a:gd name="connsiteX1" fmla="*/ 1999625 w 2640648"/>
              <a:gd name="connsiteY1" fmla="*/ 0 h 6859749"/>
              <a:gd name="connsiteX2" fmla="*/ 2640648 w 2640648"/>
              <a:gd name="connsiteY2" fmla="*/ 6859749 h 6859749"/>
              <a:gd name="connsiteX3" fmla="*/ 0 w 2640648"/>
              <a:gd name="connsiteY3" fmla="*/ 6859749 h 6859749"/>
              <a:gd name="connsiteX4" fmla="*/ 0 w 2640648"/>
              <a:gd name="connsiteY4" fmla="*/ 0 h 6859749"/>
              <a:gd name="connsiteX0" fmla="*/ 0 w 2046760"/>
              <a:gd name="connsiteY0" fmla="*/ 0 h 6859749"/>
              <a:gd name="connsiteX1" fmla="*/ 1999625 w 2046760"/>
              <a:gd name="connsiteY1" fmla="*/ 0 h 6859749"/>
              <a:gd name="connsiteX2" fmla="*/ 2046760 w 2046760"/>
              <a:gd name="connsiteY2" fmla="*/ 6859749 h 6859749"/>
              <a:gd name="connsiteX3" fmla="*/ 0 w 2046760"/>
              <a:gd name="connsiteY3" fmla="*/ 6859749 h 6859749"/>
              <a:gd name="connsiteX4" fmla="*/ 0 w 2046760"/>
              <a:gd name="connsiteY4" fmla="*/ 0 h 6859749"/>
              <a:gd name="connsiteX0" fmla="*/ 0 w 2567481"/>
              <a:gd name="connsiteY0" fmla="*/ 0 h 6859749"/>
              <a:gd name="connsiteX1" fmla="*/ 1999625 w 2567481"/>
              <a:gd name="connsiteY1" fmla="*/ 0 h 6859749"/>
              <a:gd name="connsiteX2" fmla="*/ 2046760 w 2567481"/>
              <a:gd name="connsiteY2" fmla="*/ 6859749 h 6859749"/>
              <a:gd name="connsiteX3" fmla="*/ 0 w 2567481"/>
              <a:gd name="connsiteY3" fmla="*/ 6859749 h 6859749"/>
              <a:gd name="connsiteX4" fmla="*/ 0 w 2567481"/>
              <a:gd name="connsiteY4" fmla="*/ 0 h 6859749"/>
              <a:gd name="connsiteX0" fmla="*/ 0 w 2606088"/>
              <a:gd name="connsiteY0" fmla="*/ 0 h 6859749"/>
              <a:gd name="connsiteX1" fmla="*/ 1999625 w 2606088"/>
              <a:gd name="connsiteY1" fmla="*/ 0 h 6859749"/>
              <a:gd name="connsiteX2" fmla="*/ 2046760 w 2606088"/>
              <a:gd name="connsiteY2" fmla="*/ 6859749 h 6859749"/>
              <a:gd name="connsiteX3" fmla="*/ 0 w 2606088"/>
              <a:gd name="connsiteY3" fmla="*/ 6859749 h 6859749"/>
              <a:gd name="connsiteX4" fmla="*/ 0 w 2606088"/>
              <a:gd name="connsiteY4" fmla="*/ 0 h 6859749"/>
              <a:gd name="connsiteX0" fmla="*/ 0 w 2600807"/>
              <a:gd name="connsiteY0" fmla="*/ 0 h 6859749"/>
              <a:gd name="connsiteX1" fmla="*/ 1980771 w 2600807"/>
              <a:gd name="connsiteY1" fmla="*/ 0 h 6859749"/>
              <a:gd name="connsiteX2" fmla="*/ 2046760 w 2600807"/>
              <a:gd name="connsiteY2" fmla="*/ 6859749 h 6859749"/>
              <a:gd name="connsiteX3" fmla="*/ 0 w 2600807"/>
              <a:gd name="connsiteY3" fmla="*/ 6859749 h 6859749"/>
              <a:gd name="connsiteX4" fmla="*/ 0 w 2600807"/>
              <a:gd name="connsiteY4" fmla="*/ 0 h 6859749"/>
              <a:gd name="connsiteX0" fmla="*/ 0 w 2592015"/>
              <a:gd name="connsiteY0" fmla="*/ 0 h 6859749"/>
              <a:gd name="connsiteX1" fmla="*/ 1980771 w 2592015"/>
              <a:gd name="connsiteY1" fmla="*/ 0 h 6859749"/>
              <a:gd name="connsiteX2" fmla="*/ 2046760 w 2592015"/>
              <a:gd name="connsiteY2" fmla="*/ 6859749 h 6859749"/>
              <a:gd name="connsiteX3" fmla="*/ 0 w 2592015"/>
              <a:gd name="connsiteY3" fmla="*/ 6859749 h 6859749"/>
              <a:gd name="connsiteX4" fmla="*/ 0 w 2592015"/>
              <a:gd name="connsiteY4" fmla="*/ 0 h 6859749"/>
              <a:gd name="connsiteX0" fmla="*/ 0 w 2592015"/>
              <a:gd name="connsiteY0" fmla="*/ 0 h 6859749"/>
              <a:gd name="connsiteX1" fmla="*/ 1980771 w 2592015"/>
              <a:gd name="connsiteY1" fmla="*/ 0 h 6859749"/>
              <a:gd name="connsiteX2" fmla="*/ 2046760 w 2592015"/>
              <a:gd name="connsiteY2" fmla="*/ 6859749 h 6859749"/>
              <a:gd name="connsiteX3" fmla="*/ 0 w 2592015"/>
              <a:gd name="connsiteY3" fmla="*/ 6859749 h 6859749"/>
              <a:gd name="connsiteX4" fmla="*/ 0 w 2592015"/>
              <a:gd name="connsiteY4" fmla="*/ 0 h 6859749"/>
              <a:gd name="connsiteX0" fmla="*/ 0 w 2564804"/>
              <a:gd name="connsiteY0" fmla="*/ 0 h 6859749"/>
              <a:gd name="connsiteX1" fmla="*/ 1980771 w 2564804"/>
              <a:gd name="connsiteY1" fmla="*/ 0 h 6859749"/>
              <a:gd name="connsiteX2" fmla="*/ 2046760 w 2564804"/>
              <a:gd name="connsiteY2" fmla="*/ 6859749 h 6859749"/>
              <a:gd name="connsiteX3" fmla="*/ 0 w 2564804"/>
              <a:gd name="connsiteY3" fmla="*/ 6859749 h 6859749"/>
              <a:gd name="connsiteX4" fmla="*/ 0 w 2564804"/>
              <a:gd name="connsiteY4" fmla="*/ 0 h 685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804" h="6859749">
                <a:moveTo>
                  <a:pt x="0" y="0"/>
                </a:moveTo>
                <a:lnTo>
                  <a:pt x="1980771" y="0"/>
                </a:lnTo>
                <a:cubicBezTo>
                  <a:pt x="2005910" y="174979"/>
                  <a:pt x="3237679" y="2838634"/>
                  <a:pt x="2046760" y="6859749"/>
                </a:cubicBezTo>
                <a:lnTo>
                  <a:pt x="0" y="68597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919C2D0-427E-4EC2-97CA-5894246E3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06594" y="3787548"/>
            <a:ext cx="7148512" cy="1382712"/>
          </a:xfrm>
        </p:spPr>
        <p:txBody>
          <a:bodyPr rtlCol="0">
            <a:normAutofit/>
          </a:bodyPr>
          <a:lstStyle>
            <a:lvl1pPr marL="0" indent="0">
              <a:buNone/>
              <a:defRPr sz="4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25FE897E-283F-4CA2-A452-0F26A45C13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1689" y="2349659"/>
            <a:ext cx="8292111" cy="1399667"/>
          </a:xfrm>
        </p:spPr>
        <p:txBody>
          <a:bodyPr rtlCol="0" anchor="b">
            <a:noAutofit/>
          </a:bodyPr>
          <a:lstStyle>
            <a:lvl1pPr>
              <a:defRPr sz="8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r>
              <a:rPr lang="fr-FR" noProof="0"/>
              <a:t>Cliquez pour ajouter un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83479B2-DA38-42C0-A896-9F8545DE5EA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fld id="{074F2CD8-C75F-42AE-9F75-71C2032D02CC}" type="datetime1">
              <a:rPr lang="fr-FR" noProof="0" smtClean="0"/>
              <a:t>16/09/2024</a:t>
            </a:fld>
            <a:endParaRPr lang="fr-FR" noProof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7042978-DC75-4938-8243-E29119EF32C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7D92BE1-E2CB-42E9-8F81-535372A1B4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E7F6F2DD-221D-4991-BA23-B2C16AFFF24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47595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04A050-9749-4EC2-8D99-AE321E2D57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E321E31-326D-4ED9-889A-C59FF59C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3F8060-01FD-4C89-B5F7-531008FD4F0E}" type="datetime1">
              <a:rPr lang="fr-FR" noProof="0" smtClean="0"/>
              <a:t>16/09/2024</a:t>
            </a:fld>
            <a:endParaRPr lang="fr-FR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F9F33C1-7794-4F0A-B68F-B8F4EFC0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8970A08-AAD4-4503-96CE-6C45F555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F6F2DD-221D-4991-BA23-B2C16AFFF24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151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44F7B3-98E3-40F2-899B-399B0D3281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C7D2B3F-018A-4130-B26A-25A2E37D8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81225"/>
            <a:ext cx="10515600" cy="2495550"/>
          </a:xfrm>
        </p:spPr>
        <p:txBody>
          <a:bodyPr rtlCol="0">
            <a:noAutofit/>
          </a:bodyPr>
          <a:lstStyle>
            <a:lvl1pPr algn="ctr">
              <a:defRPr sz="8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r>
              <a:rPr lang="fr-FR" noProof="0"/>
              <a:t>Cliquez pour ajouter un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B59F85E-2BF1-49AB-948A-9AF1F748C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4B6473-A88A-4946-BA4C-B67FECB373E1}" type="datetime1">
              <a:rPr lang="fr-FR" noProof="0" smtClean="0"/>
              <a:t>16/09/2024</a:t>
            </a:fld>
            <a:endParaRPr lang="fr-FR" noProof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7137F35-7EC2-46E5-84F1-ED2853CAE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2C13ED4-C27F-404D-8C33-413B6338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F6F2DD-221D-4991-BA23-B2C16AFFF24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263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ersonnalis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BEAAA90D-EC98-41FE-BED5-F2A0FE399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64219"/>
            <a:ext cx="12192000" cy="11231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68" name="Espace réservé d’image 67">
            <a:extLst>
              <a:ext uri="{FF2B5EF4-FFF2-40B4-BE49-F238E27FC236}">
                <a16:creationId xmlns:a16="http://schemas.microsoft.com/office/drawing/2014/main" id="{316DFE2B-084C-4134-8A27-FD9E0ACA2DC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549274" y="4358841"/>
            <a:ext cx="444024" cy="707122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70" name="Espace réservé d’image 69">
            <a:extLst>
              <a:ext uri="{FF2B5EF4-FFF2-40B4-BE49-F238E27FC236}">
                <a16:creationId xmlns:a16="http://schemas.microsoft.com/office/drawing/2014/main" id="{18595927-69A3-44E2-8E8E-B097B8995974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549274" y="5183978"/>
            <a:ext cx="420805" cy="697710"/>
          </a:xfrm>
        </p:spPr>
        <p:txBody>
          <a:bodyPr rtlCol="0">
            <a:normAutofit/>
          </a:bodyPr>
          <a:lstStyle>
            <a:lvl1pPr marL="0" indent="0">
              <a:buNone/>
              <a:defRPr sz="600"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72" name="Espace réservé d’image 71">
            <a:extLst>
              <a:ext uri="{FF2B5EF4-FFF2-40B4-BE49-F238E27FC236}">
                <a16:creationId xmlns:a16="http://schemas.microsoft.com/office/drawing/2014/main" id="{34E24708-2E70-403A-8C0D-173D52979D2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49274" y="5991225"/>
            <a:ext cx="425520" cy="669925"/>
          </a:xfrm>
        </p:spPr>
        <p:txBody>
          <a:bodyPr rtlCol="0">
            <a:normAutofit/>
          </a:bodyPr>
          <a:lstStyle>
            <a:lvl1pPr marL="0" indent="0">
              <a:buNone/>
              <a:defRPr sz="600"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64" name="Espace réservé d’image 63">
            <a:extLst>
              <a:ext uri="{FF2B5EF4-FFF2-40B4-BE49-F238E27FC236}">
                <a16:creationId xmlns:a16="http://schemas.microsoft.com/office/drawing/2014/main" id="{790644FB-EBB4-4924-A139-5BEE882BFA6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49274" y="3718733"/>
            <a:ext cx="540000" cy="522093"/>
          </a:xfrm>
        </p:spPr>
        <p:txBody>
          <a:bodyPr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01" name="Espace réservé d’image 63">
            <a:extLst>
              <a:ext uri="{FF2B5EF4-FFF2-40B4-BE49-F238E27FC236}">
                <a16:creationId xmlns:a16="http://schemas.microsoft.com/office/drawing/2014/main" id="{2C6657F7-A121-49E1-8F18-1256502F4B8D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549274" y="2936656"/>
            <a:ext cx="488553" cy="610476"/>
          </a:xfrm>
        </p:spPr>
        <p:txBody>
          <a:bodyPr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98" name="Espace réservé du texte 97">
            <a:extLst>
              <a:ext uri="{FF2B5EF4-FFF2-40B4-BE49-F238E27FC236}">
                <a16:creationId xmlns:a16="http://schemas.microsoft.com/office/drawing/2014/main" id="{234DDB24-5473-4E3A-87C2-2C13F43A98D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233488" y="4587081"/>
            <a:ext cx="3078162" cy="360362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90" name="Espace réservé du texte 89">
            <a:extLst>
              <a:ext uri="{FF2B5EF4-FFF2-40B4-BE49-F238E27FC236}">
                <a16:creationId xmlns:a16="http://schemas.microsoft.com/office/drawing/2014/main" id="{95901B5C-B37D-4C6C-BF5D-18BAD4CAB76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49663" y="2019300"/>
            <a:ext cx="6081712" cy="35083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88" name="Espace réservé d’image 87">
            <a:extLst>
              <a:ext uri="{FF2B5EF4-FFF2-40B4-BE49-F238E27FC236}">
                <a16:creationId xmlns:a16="http://schemas.microsoft.com/office/drawing/2014/main" id="{38EC76EE-EB81-47B7-9744-21DFD675789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175250" y="2966268"/>
            <a:ext cx="3457575" cy="604837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92" name="Espace réservé du texte 91">
            <a:extLst>
              <a:ext uri="{FF2B5EF4-FFF2-40B4-BE49-F238E27FC236}">
                <a16:creationId xmlns:a16="http://schemas.microsoft.com/office/drawing/2014/main" id="{0E108696-B9B7-4AE1-8918-CC00E7C868D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075" y="3084513"/>
            <a:ext cx="3128963" cy="3683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96" name="Espace réservé du texte 95">
            <a:extLst>
              <a:ext uri="{FF2B5EF4-FFF2-40B4-BE49-F238E27FC236}">
                <a16:creationId xmlns:a16="http://schemas.microsoft.com/office/drawing/2014/main" id="{83A41563-E0A5-4C89-8D58-1EAF51C228D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33488" y="5382021"/>
            <a:ext cx="3052762" cy="365125"/>
          </a:xfrm>
        </p:spPr>
        <p:txBody>
          <a:bodyPr rtlCol="0" anchor="ctr"/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6" name="Espace réservé d’image 35">
            <a:extLst>
              <a:ext uri="{FF2B5EF4-FFF2-40B4-BE49-F238E27FC236}">
                <a16:creationId xmlns:a16="http://schemas.microsoft.com/office/drawing/2014/main" id="{044B8DA3-B7BD-4CEC-B681-434C289EE74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16846" y="1736725"/>
            <a:ext cx="607683" cy="940389"/>
          </a:xfrm>
        </p:spPr>
        <p:txBody>
          <a:bodyPr rtlCol="0">
            <a:normAutofit/>
          </a:bodyPr>
          <a:lstStyle>
            <a:lvl1pPr marL="0" indent="0">
              <a:buNone/>
              <a:defRPr sz="900"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C7BCD5F4-57B5-4DD7-8919-828C7DADB2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33488" y="3097213"/>
            <a:ext cx="3078162" cy="369887"/>
          </a:xfrm>
        </p:spPr>
        <p:txBody>
          <a:bodyPr rtlCol="0" anchor="ctr"/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fr-FR" noProof="0"/>
              <a:t>Cliquez sur </a:t>
            </a:r>
          </a:p>
        </p:txBody>
      </p:sp>
      <p:sp>
        <p:nvSpPr>
          <p:cNvPr id="50" name="Espace réservé du texte 49">
            <a:extLst>
              <a:ext uri="{FF2B5EF4-FFF2-40B4-BE49-F238E27FC236}">
                <a16:creationId xmlns:a16="http://schemas.microsoft.com/office/drawing/2014/main" id="{56C49F0C-2E93-4964-BC01-9C6907CDE1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3488" y="6162675"/>
            <a:ext cx="3052762" cy="365125"/>
          </a:xfrm>
        </p:spPr>
        <p:txBody>
          <a:bodyPr rtlCol="0" anchor="ctr"/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6" name="Espace réservé du texte 55">
            <a:extLst>
              <a:ext uri="{FF2B5EF4-FFF2-40B4-BE49-F238E27FC236}">
                <a16:creationId xmlns:a16="http://schemas.microsoft.com/office/drawing/2014/main" id="{AFC5A4FB-E027-4D87-88C8-67A1FFE82FB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0258" y="3816350"/>
            <a:ext cx="5691188" cy="369888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8" name="Espace réservé du texte 57">
            <a:extLst>
              <a:ext uri="{FF2B5EF4-FFF2-40B4-BE49-F238E27FC236}">
                <a16:creationId xmlns:a16="http://schemas.microsoft.com/office/drawing/2014/main" id="{4B465A32-6CAE-4A19-AAE5-D881D94932F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0258" y="4756150"/>
            <a:ext cx="4471988" cy="365125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60" name="Espace réservé du texte 59">
            <a:extLst>
              <a:ext uri="{FF2B5EF4-FFF2-40B4-BE49-F238E27FC236}">
                <a16:creationId xmlns:a16="http://schemas.microsoft.com/office/drawing/2014/main" id="{B73B60A7-C585-48A1-9EE8-5A9161FE1A2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0258" y="5805488"/>
            <a:ext cx="2870635" cy="365125"/>
          </a:xfrm>
        </p:spPr>
        <p:txBody>
          <a:bodyPr rtlCol="0" anchor="ctr">
            <a:no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572FF7B0-61BF-4A36-A650-9391F538F9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33488" y="3758803"/>
            <a:ext cx="3052762" cy="422275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80" name="Espace réservé d’image 79">
            <a:extLst>
              <a:ext uri="{FF2B5EF4-FFF2-40B4-BE49-F238E27FC236}">
                <a16:creationId xmlns:a16="http://schemas.microsoft.com/office/drawing/2014/main" id="{549FE36E-D46D-4D10-B3EF-8CB0D503432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175250" y="3788614"/>
            <a:ext cx="757238" cy="447675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82" name="Espace réservé d’image 81">
            <a:extLst>
              <a:ext uri="{FF2B5EF4-FFF2-40B4-BE49-F238E27FC236}">
                <a16:creationId xmlns:a16="http://schemas.microsoft.com/office/drawing/2014/main" id="{EF4A4F86-62F7-4DFE-A835-39FFDCD2E30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175250" y="4453798"/>
            <a:ext cx="469392" cy="909264"/>
          </a:xfrm>
        </p:spPr>
        <p:txBody>
          <a:bodyPr rtlCol="0">
            <a:normAutofit/>
          </a:bodyPr>
          <a:lstStyle>
            <a:lvl1pPr marL="0" indent="0">
              <a:buNone/>
              <a:defRPr sz="700"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86" name="Espace réservé d’image 85">
            <a:extLst>
              <a:ext uri="{FF2B5EF4-FFF2-40B4-BE49-F238E27FC236}">
                <a16:creationId xmlns:a16="http://schemas.microsoft.com/office/drawing/2014/main" id="{62EBABF4-996C-4F70-AD03-2A7809AC3E7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175250" y="5580570"/>
            <a:ext cx="469392" cy="868229"/>
          </a:xfrm>
        </p:spPr>
        <p:txBody>
          <a:bodyPr rtlCol="0">
            <a:normAutofit/>
          </a:bodyPr>
          <a:lstStyle>
            <a:lvl1pPr marL="0" indent="0">
              <a:buNone/>
              <a:defRPr sz="700"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2AA789F-0BF8-4E70-899A-C6CEE3FF1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274" y="136525"/>
            <a:ext cx="11232172" cy="139966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3E5B3C0-D344-440F-8A21-D5E6DA477041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 rtlCol="0"/>
          <a:lstStyle/>
          <a:p>
            <a:pPr rtl="0"/>
            <a:fld id="{0A48911E-D027-4111-BF5E-A1E8CA751490}" type="datetime1">
              <a:rPr lang="fr-FR" noProof="0" smtClean="0"/>
              <a:t>16/09/2024</a:t>
            </a:fld>
            <a:endParaRPr lang="fr-FR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76C5D2E-1DE8-48AE-9B8C-8DAF5F08FB88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3BDFE80-F205-48F7-BE94-FA67D4267E2E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 rtlCol="0"/>
          <a:lstStyle/>
          <a:p>
            <a:pPr rtl="0"/>
            <a:fld id="{E7F6F2DD-221D-4991-BA23-B2C16AFFF24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5103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ersonnali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E393AE77-BBC0-4DB8-8283-1612D63661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83324" y="1779588"/>
            <a:ext cx="5803899" cy="379412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8" name="Espace réservé du texte 47">
            <a:extLst>
              <a:ext uri="{FF2B5EF4-FFF2-40B4-BE49-F238E27FC236}">
                <a16:creationId xmlns:a16="http://schemas.microsoft.com/office/drawing/2014/main" id="{DF387B53-4C1E-4EBB-B66F-5D815C17F3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5974" y="1806575"/>
            <a:ext cx="2266950" cy="36830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0" name="Espace réservé du texte 49">
            <a:extLst>
              <a:ext uri="{FF2B5EF4-FFF2-40B4-BE49-F238E27FC236}">
                <a16:creationId xmlns:a16="http://schemas.microsoft.com/office/drawing/2014/main" id="{ACFB326B-C27B-40FF-8F7B-BB633B5465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74" y="4030663"/>
            <a:ext cx="2266950" cy="357187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2" name="Espace réservé du texte 51">
            <a:extLst>
              <a:ext uri="{FF2B5EF4-FFF2-40B4-BE49-F238E27FC236}">
                <a16:creationId xmlns:a16="http://schemas.microsoft.com/office/drawing/2014/main" id="{5DDF554F-D397-40BF-98A2-1CD8E3769E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07713" y="1806575"/>
            <a:ext cx="2988287" cy="331788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F2164528-2D61-44A0-864B-415FADC928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07713" y="4027488"/>
            <a:ext cx="2988287" cy="382587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8" name="Espace réservé du texte 57">
            <a:extLst>
              <a:ext uri="{FF2B5EF4-FFF2-40B4-BE49-F238E27FC236}">
                <a16:creationId xmlns:a16="http://schemas.microsoft.com/office/drawing/2014/main" id="{E953B0F1-0EC0-4693-AFCE-441B0654C0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3325" y="3422650"/>
            <a:ext cx="5803900" cy="374650"/>
          </a:xfrm>
        </p:spPr>
        <p:txBody>
          <a:bodyPr rtlCol="0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60" name="Espace réservé du texte 59">
            <a:extLst>
              <a:ext uri="{FF2B5EF4-FFF2-40B4-BE49-F238E27FC236}">
                <a16:creationId xmlns:a16="http://schemas.microsoft.com/office/drawing/2014/main" id="{18AE43D2-BDA6-40AB-B941-DC3FB7B566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3324" y="5081588"/>
            <a:ext cx="5803901" cy="363537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236A5CE-D419-4B5F-9D21-AEFF0E9772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974" y="167005"/>
            <a:ext cx="11175026" cy="139966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EEF589-52F5-4662-AE2E-B64C5683F01C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 rtlCol="0"/>
          <a:lstStyle/>
          <a:p>
            <a:pPr rtl="0"/>
            <a:fld id="{ECEFD08D-F493-4660-A54A-88DFFC81055C}" type="datetime1">
              <a:rPr lang="fr-FR" noProof="0" smtClean="0"/>
              <a:t>16/09/2024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8FB119-72A8-4BF8-94DB-60F7C833C15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5E1B0BD-CBF4-4496-B066-4A2C9EE35C8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 rtlCol="0"/>
          <a:lstStyle/>
          <a:p>
            <a:pPr rtl="0"/>
            <a:fld id="{E7F6F2DD-221D-4991-BA23-B2C16AFFF24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3790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ersonnalis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Espace réservé du texte 124">
            <a:extLst>
              <a:ext uri="{FF2B5EF4-FFF2-40B4-BE49-F238E27FC236}">
                <a16:creationId xmlns:a16="http://schemas.microsoft.com/office/drawing/2014/main" id="{667A1CD4-EB89-4F26-820B-BD6ECCC4C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746" y="1836109"/>
            <a:ext cx="3557154" cy="638175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27" name="Espace réservé du texte 126">
            <a:extLst>
              <a:ext uri="{FF2B5EF4-FFF2-40B4-BE49-F238E27FC236}">
                <a16:creationId xmlns:a16="http://schemas.microsoft.com/office/drawing/2014/main" id="{E06BFBA4-664B-4AEC-8485-79D1DF6673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74837" y="4430713"/>
            <a:ext cx="3020693" cy="365125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29" name="Espace réservé du texte 128">
            <a:extLst>
              <a:ext uri="{FF2B5EF4-FFF2-40B4-BE49-F238E27FC236}">
                <a16:creationId xmlns:a16="http://schemas.microsoft.com/office/drawing/2014/main" id="{804B322E-D1D7-4330-A5EA-165191CF53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55070" y="1853572"/>
            <a:ext cx="3065031" cy="65405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31" name="Espace réservé du texte 130">
            <a:extLst>
              <a:ext uri="{FF2B5EF4-FFF2-40B4-BE49-F238E27FC236}">
                <a16:creationId xmlns:a16="http://schemas.microsoft.com/office/drawing/2014/main" id="{0A1B5CA3-297C-4BE0-A642-D03AF8DC7F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48325" y="4455484"/>
            <a:ext cx="3020692" cy="365125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33" name="Espace réservé du texte 132">
            <a:extLst>
              <a:ext uri="{FF2B5EF4-FFF2-40B4-BE49-F238E27FC236}">
                <a16:creationId xmlns:a16="http://schemas.microsoft.com/office/drawing/2014/main" id="{E1ABB05D-FC3B-41FB-AD21-BA2D713AE1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92096" y="1859922"/>
            <a:ext cx="2499879" cy="333375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35" name="Espace réservé du texte 134">
            <a:extLst>
              <a:ext uri="{FF2B5EF4-FFF2-40B4-BE49-F238E27FC236}">
                <a16:creationId xmlns:a16="http://schemas.microsoft.com/office/drawing/2014/main" id="{59C0539A-1527-4F6E-BD30-B366AA4AF8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7575" y="4235838"/>
            <a:ext cx="2184400" cy="892175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86D36C-9DA4-4DBC-931C-B7432898F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219075"/>
            <a:ext cx="10933176" cy="1371981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Cliquez pour ajouter un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47F18826-28C7-45F7-AB47-EE2C77A2D41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fld id="{4F7B0253-888E-4974-9CC4-70B2D3FE4B55}" type="datetime1">
              <a:rPr lang="fr-FR" noProof="0" smtClean="0"/>
              <a:t>16/09/2024</a:t>
            </a:fld>
            <a:endParaRPr lang="fr-FR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F6001C9-38CB-4769-90F3-F3438C4A1A3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B425D4F-BE94-4913-BB60-CDC45E694DB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E7F6F2DD-221D-4991-BA23-B2C16AFFF24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7730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ersonnalis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Espace réservé du texte 70">
            <a:extLst>
              <a:ext uri="{FF2B5EF4-FFF2-40B4-BE49-F238E27FC236}">
                <a16:creationId xmlns:a16="http://schemas.microsoft.com/office/drawing/2014/main" id="{DE47DD52-CC37-47D9-92D2-77DC922FFA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09220" y="4182157"/>
            <a:ext cx="3122612" cy="642938"/>
          </a:xfrm>
        </p:spPr>
        <p:txBody>
          <a:bodyPr rtlCol="0"/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9519C631-A906-449F-B0D8-91B2CB94C1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734" y="1857603"/>
            <a:ext cx="2679700" cy="369887"/>
          </a:xfrm>
        </p:spPr>
        <p:txBody>
          <a:bodyPr rtlCol="0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63" name="Espace réservé du texte 62">
            <a:extLst>
              <a:ext uri="{FF2B5EF4-FFF2-40B4-BE49-F238E27FC236}">
                <a16:creationId xmlns:a16="http://schemas.microsoft.com/office/drawing/2014/main" id="{CF308EC1-84C0-4AB9-9485-0FA7E78FFC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44157" y="1857603"/>
            <a:ext cx="2679700" cy="395287"/>
          </a:xfrm>
        </p:spPr>
        <p:txBody>
          <a:bodyPr rtlCol="0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67" name="Espace réservé du texte 66">
            <a:extLst>
              <a:ext uri="{FF2B5EF4-FFF2-40B4-BE49-F238E27FC236}">
                <a16:creationId xmlns:a16="http://schemas.microsoft.com/office/drawing/2014/main" id="{64FF3C53-7B55-4DAC-A4E2-35AF4A931D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49295" y="1857603"/>
            <a:ext cx="2497137" cy="646112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69" name="Espace réservé du texte 68">
            <a:extLst>
              <a:ext uri="{FF2B5EF4-FFF2-40B4-BE49-F238E27FC236}">
                <a16:creationId xmlns:a16="http://schemas.microsoft.com/office/drawing/2014/main" id="{BE804177-8205-4F88-8B63-79A733730C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2845" y="4182157"/>
            <a:ext cx="2503487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73" name="Espace réservé du texte 72">
            <a:extLst>
              <a:ext uri="{FF2B5EF4-FFF2-40B4-BE49-F238E27FC236}">
                <a16:creationId xmlns:a16="http://schemas.microsoft.com/office/drawing/2014/main" id="{EF5AB05C-6C5F-4C94-94E5-1476D391EA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41382" y="4182157"/>
            <a:ext cx="27432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75" name="Espace réservé du texte 74">
            <a:extLst>
              <a:ext uri="{FF2B5EF4-FFF2-40B4-BE49-F238E27FC236}">
                <a16:creationId xmlns:a16="http://schemas.microsoft.com/office/drawing/2014/main" id="{5B580198-F921-47BD-A8B8-1AD9054BBD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32182" y="2373089"/>
            <a:ext cx="3122613" cy="1634443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BF1CE6A-4F2B-4CE0-863A-8E136D0CC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5" y="179161"/>
            <a:ext cx="10826496" cy="141189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Cliquez pour ajouter un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5572283-1183-4441-955D-CF486C2EB34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pPr rtl="0"/>
            <a:fld id="{007B1232-B372-484F-A0F8-E54A21A9B4B5}" type="datetime1">
              <a:rPr lang="fr-FR" noProof="0" smtClean="0"/>
              <a:t>16/09/2024</a:t>
            </a:fld>
            <a:endParaRPr lang="fr-FR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D5837CC6-DAD6-4051-A89A-40A97680EA4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190D05B-5736-40BF-BD75-FAE61DDF765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pPr rtl="0"/>
            <a:fld id="{E7F6F2DD-221D-4991-BA23-B2C16AFFF24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0237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ersonnalis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Espace réservé du texte 307">
            <a:extLst>
              <a:ext uri="{FF2B5EF4-FFF2-40B4-BE49-F238E27FC236}">
                <a16:creationId xmlns:a16="http://schemas.microsoft.com/office/drawing/2014/main" id="{BCE8CDD0-2435-4ABB-838A-6551445A0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4675" y="2251075"/>
            <a:ext cx="2268538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16" name="Espace réservé du texte 315">
            <a:extLst>
              <a:ext uri="{FF2B5EF4-FFF2-40B4-BE49-F238E27FC236}">
                <a16:creationId xmlns:a16="http://schemas.microsoft.com/office/drawing/2014/main" id="{B3430341-19F1-4394-B54E-41EBC2E9C3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17900" y="2046288"/>
            <a:ext cx="2266950" cy="64611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20" name="Espace réservé du texte 319">
            <a:extLst>
              <a:ext uri="{FF2B5EF4-FFF2-40B4-BE49-F238E27FC236}">
                <a16:creationId xmlns:a16="http://schemas.microsoft.com/office/drawing/2014/main" id="{99F3B2F1-AE92-48F2-8D64-F8777DE311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6189" y="1768475"/>
            <a:ext cx="3113316" cy="424771"/>
          </a:xfrm>
        </p:spPr>
        <p:txBody>
          <a:bodyPr rtlCol="0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10" name="Espace réservé du texte 309">
            <a:extLst>
              <a:ext uri="{FF2B5EF4-FFF2-40B4-BE49-F238E27FC236}">
                <a16:creationId xmlns:a16="http://schemas.microsoft.com/office/drawing/2014/main" id="{57F473F3-9780-4049-B5FE-83919A44A2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3708400"/>
            <a:ext cx="2424113" cy="646113"/>
          </a:xfrm>
        </p:spPr>
        <p:txBody>
          <a:bodyPr rtlCol="0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12" name="Espace réservé du texte 311">
            <a:extLst>
              <a:ext uri="{FF2B5EF4-FFF2-40B4-BE49-F238E27FC236}">
                <a16:creationId xmlns:a16="http://schemas.microsoft.com/office/drawing/2014/main" id="{5DBBC841-865D-427F-884A-18EB83D082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59125" y="3708400"/>
            <a:ext cx="3449754" cy="646113"/>
          </a:xfrm>
        </p:spPr>
        <p:txBody>
          <a:bodyPr rtlCol="0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24" name="Espace réservé du texte 323">
            <a:extLst>
              <a:ext uri="{FF2B5EF4-FFF2-40B4-BE49-F238E27FC236}">
                <a16:creationId xmlns:a16="http://schemas.microsoft.com/office/drawing/2014/main" id="{6CCC657A-D0DB-4351-9916-323C53335A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48800" y="1817688"/>
            <a:ext cx="2743200" cy="175418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5A97CAB-B907-408B-BAE6-7E60EAA1C2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9099" y="6154966"/>
            <a:ext cx="6189780" cy="424771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9DCE17A2-1228-4084-B8F2-21E54F25D49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60028" y="5901873"/>
            <a:ext cx="3113315" cy="917575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F1C0C6A-748C-4BAA-BE25-30757DDB0E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164211"/>
            <a:ext cx="10934701" cy="1462526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Cliquez pour ajouter un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33B3EF9-2E3D-4321-9379-0185BEFA52D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 rtlCol="0"/>
          <a:lstStyle/>
          <a:p>
            <a:pPr rtl="0"/>
            <a:fld id="{C47D5EA1-F79D-4DEF-A104-171CC9E35523}" type="datetime1">
              <a:rPr lang="fr-FR" noProof="0" smtClean="0"/>
              <a:t>16/09/2024</a:t>
            </a:fld>
            <a:endParaRPr lang="fr-FR" noProof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B9B804-6FB4-4858-BE42-E1E374328B4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C8DD47D-60CA-4DF6-A468-083256A764D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 rtlCol="0"/>
          <a:lstStyle/>
          <a:p>
            <a:pPr rtl="0"/>
            <a:fld id="{E7F6F2DD-221D-4991-BA23-B2C16AFFF24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2627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ersonnalis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7ABA620C-C227-4018-A651-18B1946BB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64527"/>
            <a:ext cx="12192000" cy="52627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51D68029-3934-4C5C-A241-2F2543101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113" y="1834926"/>
            <a:ext cx="4184057" cy="369888"/>
          </a:xfrm>
          <a:ln>
            <a:noFill/>
          </a:ln>
        </p:spPr>
        <p:txBody>
          <a:bodyPr rtlCol="0">
            <a:noAutofit/>
          </a:bodyPr>
          <a:lstStyle>
            <a:lvl1pPr marL="0" indent="0" algn="l">
              <a:buNone/>
              <a:defRPr sz="18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B557A677-3147-4104-8080-FD6CC4440E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40688" y="1834926"/>
            <a:ext cx="4086225" cy="646112"/>
          </a:xfrm>
          <a:ln>
            <a:noFill/>
          </a:ln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485ED590-F7F6-4E8C-A1D6-12CC4B9FFE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8343" y="6243638"/>
            <a:ext cx="3882345" cy="598487"/>
          </a:xfrm>
          <a:ln>
            <a:noFill/>
          </a:ln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5B3F03A-8806-4538-9D7F-CB6E74BC9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219075"/>
            <a:ext cx="10933176" cy="1371981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Cliquez pour ajouter un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A933980A-C040-4372-ADFC-0885D2C8C30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/>
          <a:p>
            <a:pPr rtl="0"/>
            <a:fld id="{7605D4E5-7771-497F-9D5D-F090DB466BBD}" type="datetime1">
              <a:rPr lang="fr-FR" noProof="0" smtClean="0"/>
              <a:t>16/09/2024</a:t>
            </a:fld>
            <a:endParaRPr lang="fr-FR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9AC12AFB-CA39-4800-98DD-B04863CD368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B897E52-FD27-46D5-9686-4673859708A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/>
          <a:p>
            <a:pPr rtl="0"/>
            <a:fld id="{E7F6F2DD-221D-4991-BA23-B2C16AFFF24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2652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ide avec en-tê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A17363-8886-4B68-BBB9-CE7E6CDC2B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 rtl="0"/>
            <a:r>
              <a:rPr lang="fr-FR" noProof="0"/>
              <a:t>Cliquez pour ajouter un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6C3B3138-7E6D-43B6-A44C-918E98D92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EE636F-C088-42FC-A12F-1F20C3650258}" type="datetime1">
              <a:rPr lang="fr-FR" noProof="0" smtClean="0"/>
              <a:t>16/09/2024</a:t>
            </a:fld>
            <a:endParaRPr lang="fr-FR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477F59F-6724-4659-8FF1-D6926827F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5914854-BBC9-429B-A35D-5523103E1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F6F2DD-221D-4991-BA23-B2C16AFFF24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2503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3B45BDD-F7D3-4B1A-88BE-8D9EDCCE830B}"/>
              </a:ext>
            </a:extLst>
          </p:cNvPr>
          <p:cNvSpPr/>
          <p:nvPr userDrawn="1"/>
        </p:nvSpPr>
        <p:spPr>
          <a:xfrm>
            <a:off x="0" y="190"/>
            <a:ext cx="12192000" cy="16735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00" noProof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11D616B-116A-4DA8-8747-324ECAFBE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99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fr-FR" noProof="0"/>
              <a:t>Cliquez pour ajouter un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FCB574-1063-4B43-B63E-85512CC99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B5D32C-0D2C-48EE-A6E0-6675C25A3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5CE674F-A602-405B-B702-AE8ECA5B274B}" type="datetime1">
              <a:rPr lang="fr-FR" noProof="0" smtClean="0"/>
              <a:t>16/09/2024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0C77C9-2CF6-404C-92B6-BCEB6C708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0B5D02-ADE3-4D86-BED1-C12944488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7F6F2DD-221D-4991-BA23-B2C16AFFF24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2641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1" r:id="rId9"/>
    <p:sldLayoutId id="2147483670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8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space réservé d’image 17" descr="Apprenez à dessiner un arrière-plan">
            <a:extLst>
              <a:ext uri="{FF2B5EF4-FFF2-40B4-BE49-F238E27FC236}">
                <a16:creationId xmlns:a16="http://schemas.microsoft.com/office/drawing/2014/main" id="{7FD9C5C0-919A-48C6-B5A4-49A012EB3DC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2004"/>
            <a:ext cx="12192000" cy="6912864"/>
          </a:xfrm>
        </p:spPr>
      </p:pic>
      <p:sp>
        <p:nvSpPr>
          <p:cNvPr id="21" name="Titre 20">
            <a:extLst>
              <a:ext uri="{FF2B5EF4-FFF2-40B4-BE49-F238E27FC236}">
                <a16:creationId xmlns:a16="http://schemas.microsoft.com/office/drawing/2014/main" id="{D4374B7E-EEDF-4C84-BE7C-BB5018382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689" y="1257301"/>
            <a:ext cx="8292111" cy="2492026"/>
          </a:xfrm>
        </p:spPr>
        <p:txBody>
          <a:bodyPr rtlCol="0"/>
          <a:lstStyle/>
          <a:p>
            <a:pPr rtl="0"/>
            <a:r>
              <a:rPr lang="fr-FR" dirty="0"/>
              <a:t>Outils numériques 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4BCF1A5-33BD-4AE2-8C11-6798C4221E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fr-FR" dirty="0"/>
              <a:t>Présentiel/Synchrone</a:t>
            </a:r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37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61CC314-5C32-938A-AAA4-A3C4CEA1E1F9}"/>
              </a:ext>
            </a:extLst>
          </p:cNvPr>
          <p:cNvSpPr txBox="1"/>
          <p:nvPr/>
        </p:nvSpPr>
        <p:spPr>
          <a:xfrm>
            <a:off x="792445" y="314930"/>
            <a:ext cx="2215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Quizz/questionnaires</a:t>
            </a:r>
          </a:p>
        </p:txBody>
      </p:sp>
      <p:pic>
        <p:nvPicPr>
          <p:cNvPr id="4" name="Picture 4" descr="Kahoot! — Wikipédia">
            <a:extLst>
              <a:ext uri="{FF2B5EF4-FFF2-40B4-BE49-F238E27FC236}">
                <a16:creationId xmlns:a16="http://schemas.microsoft.com/office/drawing/2014/main" id="{CEEDF05E-84F4-A62F-B7D6-860A654FE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18" y="849690"/>
            <a:ext cx="1596118" cy="54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Quizizz | Request Detail | Icons8">
            <a:extLst>
              <a:ext uri="{FF2B5EF4-FFF2-40B4-BE49-F238E27FC236}">
                <a16:creationId xmlns:a16="http://schemas.microsoft.com/office/drawing/2014/main" id="{E49E921D-969C-BF4D-89D6-E9925F4F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92" y="890408"/>
            <a:ext cx="1385520" cy="72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Klaxoon">
            <a:extLst>
              <a:ext uri="{FF2B5EF4-FFF2-40B4-BE49-F238E27FC236}">
                <a16:creationId xmlns:a16="http://schemas.microsoft.com/office/drawing/2014/main" id="{CD0FCF7A-060C-4139-B188-DBCAAA59F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18" y="1258505"/>
            <a:ext cx="2362530" cy="92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5AB7236-8412-9839-0ED4-E09E9D27AF25}"/>
              </a:ext>
            </a:extLst>
          </p:cNvPr>
          <p:cNvSpPr txBox="1"/>
          <p:nvPr/>
        </p:nvSpPr>
        <p:spPr>
          <a:xfrm>
            <a:off x="5334541" y="103876"/>
            <a:ext cx="3001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Plateformes audio-visuelles</a:t>
            </a:r>
          </a:p>
        </p:txBody>
      </p:sp>
      <p:pic>
        <p:nvPicPr>
          <p:cNvPr id="8" name="Picture 10" descr="Créer une vidéo YouTube en cinq étapes - 99designs">
            <a:extLst>
              <a:ext uri="{FF2B5EF4-FFF2-40B4-BE49-F238E27FC236}">
                <a16:creationId xmlns:a16="http://schemas.microsoft.com/office/drawing/2014/main" id="{8090842B-7A25-7452-81D7-749E1428C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510" y="442305"/>
            <a:ext cx="1281779" cy="72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France Culture — Wikipédia">
            <a:extLst>
              <a:ext uri="{FF2B5EF4-FFF2-40B4-BE49-F238E27FC236}">
                <a16:creationId xmlns:a16="http://schemas.microsoft.com/office/drawing/2014/main" id="{676A17A4-7AF2-26F9-8C2F-35A445DE0A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50656A5-BABB-AA94-1916-B493F8EABE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4623" y="511360"/>
            <a:ext cx="1066800" cy="1066800"/>
          </a:xfrm>
          <a:prstGeom prst="rect">
            <a:avLst/>
          </a:prstGeom>
        </p:spPr>
      </p:pic>
      <p:pic>
        <p:nvPicPr>
          <p:cNvPr id="11" name="Picture 16" descr="ARTE - YouTube">
            <a:extLst>
              <a:ext uri="{FF2B5EF4-FFF2-40B4-BE49-F238E27FC236}">
                <a16:creationId xmlns:a16="http://schemas.microsoft.com/office/drawing/2014/main" id="{DC8D57F6-D184-EDEC-0895-E204FDBF7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4132" r="-6624" b="29812"/>
          <a:stretch/>
        </p:blipFill>
        <p:spPr bwMode="auto">
          <a:xfrm>
            <a:off x="6452330" y="1612719"/>
            <a:ext cx="1013296" cy="43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Spotify Music - Application sur Amazon Appstore">
            <a:extLst>
              <a:ext uri="{FF2B5EF4-FFF2-40B4-BE49-F238E27FC236}">
                <a16:creationId xmlns:a16="http://schemas.microsoft.com/office/drawing/2014/main" id="{B0E3D967-E04E-9778-89F3-AE0380B69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162" y="977964"/>
            <a:ext cx="1077917" cy="107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Tout savoir sur les logiciels du pack office | OuFormer">
            <a:extLst>
              <a:ext uri="{FF2B5EF4-FFF2-40B4-BE49-F238E27FC236}">
                <a16:creationId xmlns:a16="http://schemas.microsoft.com/office/drawing/2014/main" id="{D98C8FAC-8879-B48E-4C8E-BE08580B2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56" y="2867246"/>
            <a:ext cx="1670658" cy="93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C7E47C57-48B1-D807-14C0-D3D1B87EA2A8}"/>
              </a:ext>
            </a:extLst>
          </p:cNvPr>
          <p:cNvSpPr txBox="1"/>
          <p:nvPr/>
        </p:nvSpPr>
        <p:spPr>
          <a:xfrm>
            <a:off x="890378" y="2545033"/>
            <a:ext cx="2215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Outils bureautiques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91537C4-C711-1CFC-2177-9C934CAA1A7A}"/>
              </a:ext>
            </a:extLst>
          </p:cNvPr>
          <p:cNvSpPr txBox="1"/>
          <p:nvPr/>
        </p:nvSpPr>
        <p:spPr>
          <a:xfrm>
            <a:off x="9030626" y="3095634"/>
            <a:ext cx="2296886" cy="382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Outils de présentation</a:t>
            </a:r>
          </a:p>
        </p:txBody>
      </p:sp>
      <p:pic>
        <p:nvPicPr>
          <p:cNvPr id="16" name="Picture 22" descr="Genially lève 20 millions de dollars pour faire du contenu interactif un  standard global">
            <a:extLst>
              <a:ext uri="{FF2B5EF4-FFF2-40B4-BE49-F238E27FC236}">
                <a16:creationId xmlns:a16="http://schemas.microsoft.com/office/drawing/2014/main" id="{0D5C026E-141E-16F8-B309-1055B047F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966" y="3465225"/>
            <a:ext cx="1460331" cy="76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4" descr="Qu'est que Canva ? Comment l'utiliser | Mode d'Emploi 2024">
            <a:extLst>
              <a:ext uri="{FF2B5EF4-FFF2-40B4-BE49-F238E27FC236}">
                <a16:creationId xmlns:a16="http://schemas.microsoft.com/office/drawing/2014/main" id="{6FD4E2F7-C1D9-E212-4478-79EAC6DBD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297" y="3327034"/>
            <a:ext cx="1228998" cy="12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067E26E4-43F1-743B-1CF0-A5504364B47B}"/>
              </a:ext>
            </a:extLst>
          </p:cNvPr>
          <p:cNvSpPr txBox="1"/>
          <p:nvPr/>
        </p:nvSpPr>
        <p:spPr>
          <a:xfrm>
            <a:off x="9375008" y="776641"/>
            <a:ext cx="2597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Réseaux de communication mobile</a:t>
            </a:r>
          </a:p>
        </p:txBody>
      </p:sp>
      <p:pic>
        <p:nvPicPr>
          <p:cNvPr id="19" name="Picture 26" descr="WhatsApp — Wikipédia">
            <a:extLst>
              <a:ext uri="{FF2B5EF4-FFF2-40B4-BE49-F238E27FC236}">
                <a16:creationId xmlns:a16="http://schemas.microsoft.com/office/drawing/2014/main" id="{F57767D2-0E20-7EFA-5FA7-1BEB31D50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77" y="1582128"/>
            <a:ext cx="703872" cy="70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8" descr="WorkinLive">
            <a:extLst>
              <a:ext uri="{FF2B5EF4-FFF2-40B4-BE49-F238E27FC236}">
                <a16:creationId xmlns:a16="http://schemas.microsoft.com/office/drawing/2014/main" id="{205C6E7C-C295-1CE5-3A23-3CBC19945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1" t="-24123" r="19405" b="28925"/>
          <a:stretch/>
        </p:blipFill>
        <p:spPr bwMode="auto">
          <a:xfrm>
            <a:off x="9836953" y="1464052"/>
            <a:ext cx="877179" cy="81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247D4F5C-2C94-4C7A-D1A3-124A5C93710C}"/>
              </a:ext>
            </a:extLst>
          </p:cNvPr>
          <p:cNvSpPr txBox="1"/>
          <p:nvPr/>
        </p:nvSpPr>
        <p:spPr>
          <a:xfrm>
            <a:off x="8916199" y="5343693"/>
            <a:ext cx="259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Bibliothèques en ligne</a:t>
            </a:r>
          </a:p>
        </p:txBody>
      </p:sp>
      <p:pic>
        <p:nvPicPr>
          <p:cNvPr id="22" name="Picture 30" descr="Intégration de Google Drive | Vtiger CRM">
            <a:extLst>
              <a:ext uri="{FF2B5EF4-FFF2-40B4-BE49-F238E27FC236}">
                <a16:creationId xmlns:a16="http://schemas.microsoft.com/office/drawing/2014/main" id="{421DBBA2-0661-6D01-92AD-B053F5016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938" y="5553244"/>
            <a:ext cx="956040" cy="85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4332EE8-DC51-BAB7-C37E-E368B4BFEF2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25406" y="5428919"/>
            <a:ext cx="2215231" cy="393024"/>
          </a:xfrm>
          <a:prstGeom prst="rect">
            <a:avLst/>
          </a:prstGeom>
        </p:spPr>
      </p:pic>
      <p:pic>
        <p:nvPicPr>
          <p:cNvPr id="24" name="Picture 32" descr="Padlet : Application en ligne collaborative pour enseignants et élèves">
            <a:extLst>
              <a:ext uri="{FF2B5EF4-FFF2-40B4-BE49-F238E27FC236}">
                <a16:creationId xmlns:a16="http://schemas.microsoft.com/office/drawing/2014/main" id="{ECFF2BEE-6E3C-2E6D-3AC9-C0E94D695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810" y="5675230"/>
            <a:ext cx="1896836" cy="70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8ACB3D98-7768-E94C-51B7-A010CA7205D7}"/>
              </a:ext>
            </a:extLst>
          </p:cNvPr>
          <p:cNvSpPr txBox="1"/>
          <p:nvPr/>
        </p:nvSpPr>
        <p:spPr>
          <a:xfrm>
            <a:off x="4730147" y="5054188"/>
            <a:ext cx="1961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Outils de stockage</a:t>
            </a:r>
          </a:p>
        </p:txBody>
      </p:sp>
      <p:pic>
        <p:nvPicPr>
          <p:cNvPr id="26" name="Picture 34" descr="Cairn | Bibliothèque universitaire">
            <a:extLst>
              <a:ext uri="{FF2B5EF4-FFF2-40B4-BE49-F238E27FC236}">
                <a16:creationId xmlns:a16="http://schemas.microsoft.com/office/drawing/2014/main" id="{998A9E56-B534-7F61-1EE4-5F47870FCC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8"/>
          <a:stretch/>
        </p:blipFill>
        <p:spPr bwMode="auto">
          <a:xfrm>
            <a:off x="8014206" y="5854766"/>
            <a:ext cx="2032843" cy="66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1C1C96D-B99A-A5C6-DEC5-36C676A07E7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14977" y="5829335"/>
            <a:ext cx="1757587" cy="719724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34895B1C-13FA-A0C6-413D-81DA60D47561}"/>
              </a:ext>
            </a:extLst>
          </p:cNvPr>
          <p:cNvSpPr txBox="1"/>
          <p:nvPr/>
        </p:nvSpPr>
        <p:spPr>
          <a:xfrm>
            <a:off x="505824" y="5080493"/>
            <a:ext cx="1961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Bases de données</a:t>
            </a:r>
          </a:p>
        </p:txBody>
      </p:sp>
      <p:pic>
        <p:nvPicPr>
          <p:cNvPr id="29" name="Picture 36" descr="8,425,000+ free and premium vector icons, illustrations and 3D illustrations">
            <a:extLst>
              <a:ext uri="{FF2B5EF4-FFF2-40B4-BE49-F238E27FC236}">
                <a16:creationId xmlns:a16="http://schemas.microsoft.com/office/drawing/2014/main" id="{E1E052CA-74EB-D67C-02C0-F4093FBFC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22" y="5731446"/>
            <a:ext cx="1242669" cy="64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8" descr="Pixabay - Free social media icons">
            <a:extLst>
              <a:ext uri="{FF2B5EF4-FFF2-40B4-BE49-F238E27FC236}">
                <a16:creationId xmlns:a16="http://schemas.microsoft.com/office/drawing/2014/main" id="{57CF34EE-CF54-CFED-C9AB-50F936BC6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33" y="5528359"/>
            <a:ext cx="1022554" cy="102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DBB2FD83-C078-5F28-AAB4-BA4791526589}"/>
              </a:ext>
            </a:extLst>
          </p:cNvPr>
          <p:cNvSpPr/>
          <p:nvPr/>
        </p:nvSpPr>
        <p:spPr>
          <a:xfrm>
            <a:off x="505823" y="2460836"/>
            <a:ext cx="2786887" cy="1583139"/>
          </a:xfrm>
          <a:prstGeom prst="roundRect">
            <a:avLst/>
          </a:prstGeom>
          <a:solidFill>
            <a:srgbClr val="CAFBED">
              <a:alpha val="40000"/>
            </a:srgbClr>
          </a:solidFill>
          <a:ln>
            <a:solidFill>
              <a:srgbClr val="57B9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DF877C2C-DB37-829F-2BD2-50ED4C2A81AD}"/>
              </a:ext>
            </a:extLst>
          </p:cNvPr>
          <p:cNvSpPr/>
          <p:nvPr/>
        </p:nvSpPr>
        <p:spPr>
          <a:xfrm>
            <a:off x="92259" y="278516"/>
            <a:ext cx="3609451" cy="1715762"/>
          </a:xfrm>
          <a:prstGeom prst="roundRect">
            <a:avLst/>
          </a:prstGeom>
          <a:solidFill>
            <a:srgbClr val="FDC9FC">
              <a:alpha val="40000"/>
            </a:srgbClr>
          </a:solidFill>
          <a:ln>
            <a:solidFill>
              <a:srgbClr val="57B9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2F39BA74-5E6E-48C6-C9F0-C597D2230448}"/>
              </a:ext>
            </a:extLst>
          </p:cNvPr>
          <p:cNvSpPr/>
          <p:nvPr/>
        </p:nvSpPr>
        <p:spPr>
          <a:xfrm>
            <a:off x="4937655" y="50299"/>
            <a:ext cx="3609451" cy="2083805"/>
          </a:xfrm>
          <a:prstGeom prst="round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>
            <a:solidFill>
              <a:srgbClr val="57B9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7FE00525-ACC2-3EC5-A0D8-D774FF0B9551}"/>
              </a:ext>
            </a:extLst>
          </p:cNvPr>
          <p:cNvSpPr/>
          <p:nvPr/>
        </p:nvSpPr>
        <p:spPr>
          <a:xfrm>
            <a:off x="173810" y="4964062"/>
            <a:ext cx="2707031" cy="1715762"/>
          </a:xfrm>
          <a:prstGeom prst="roundRect">
            <a:avLst/>
          </a:prstGeom>
          <a:solidFill>
            <a:srgbClr val="EFF8CE">
              <a:alpha val="40000"/>
            </a:srgbClr>
          </a:solidFill>
          <a:ln>
            <a:solidFill>
              <a:srgbClr val="57B9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0E151043-B695-7774-3614-EE251A8DC8B3}"/>
              </a:ext>
            </a:extLst>
          </p:cNvPr>
          <p:cNvSpPr/>
          <p:nvPr/>
        </p:nvSpPr>
        <p:spPr>
          <a:xfrm>
            <a:off x="8520616" y="2946074"/>
            <a:ext cx="3165562" cy="1588241"/>
          </a:xfrm>
          <a:prstGeom prst="roundRect">
            <a:avLst/>
          </a:prstGeom>
          <a:solidFill>
            <a:schemeClr val="accent3">
              <a:lumMod val="40000"/>
              <a:lumOff val="60000"/>
              <a:alpha val="40000"/>
            </a:schemeClr>
          </a:solidFill>
          <a:ln>
            <a:solidFill>
              <a:srgbClr val="57B9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FEF084C0-787E-8AD6-5C28-256159F509B3}"/>
              </a:ext>
            </a:extLst>
          </p:cNvPr>
          <p:cNvSpPr/>
          <p:nvPr/>
        </p:nvSpPr>
        <p:spPr>
          <a:xfrm>
            <a:off x="9265290" y="703930"/>
            <a:ext cx="2816992" cy="1715762"/>
          </a:xfrm>
          <a:prstGeom prst="roundRect">
            <a:avLst/>
          </a:prstGeom>
          <a:solidFill>
            <a:srgbClr val="FDC9FC">
              <a:alpha val="40000"/>
            </a:srgbClr>
          </a:solidFill>
          <a:ln>
            <a:solidFill>
              <a:srgbClr val="57B9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F5FD50E3-5598-0B01-8B88-9EC8EBB2D2F9}"/>
              </a:ext>
            </a:extLst>
          </p:cNvPr>
          <p:cNvSpPr/>
          <p:nvPr/>
        </p:nvSpPr>
        <p:spPr>
          <a:xfrm>
            <a:off x="3921540" y="4874652"/>
            <a:ext cx="3371939" cy="1715762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solidFill>
              <a:srgbClr val="57B9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EA73C9D3-34D8-0645-A26F-95F25FCEB8A7}"/>
              </a:ext>
            </a:extLst>
          </p:cNvPr>
          <p:cNvSpPr/>
          <p:nvPr/>
        </p:nvSpPr>
        <p:spPr>
          <a:xfrm>
            <a:off x="8014206" y="5170316"/>
            <a:ext cx="4077913" cy="1588242"/>
          </a:xfrm>
          <a:prstGeom prst="roundRect">
            <a:avLst/>
          </a:prstGeom>
          <a:solidFill>
            <a:srgbClr val="C0B8C8">
              <a:alpha val="40000"/>
            </a:srgbClr>
          </a:solidFill>
          <a:ln>
            <a:solidFill>
              <a:srgbClr val="57B9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03F07FE5-2AD0-290E-1418-4C9275C772D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10268" y="2967691"/>
            <a:ext cx="1475757" cy="638165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03A22A86-86C5-24D9-977D-C013278FE7AA}"/>
              </a:ext>
            </a:extLst>
          </p:cNvPr>
          <p:cNvSpPr txBox="1"/>
          <p:nvPr/>
        </p:nvSpPr>
        <p:spPr>
          <a:xfrm>
            <a:off x="4640122" y="2544336"/>
            <a:ext cx="3001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Moteurs de recherche</a:t>
            </a:r>
          </a:p>
        </p:txBody>
      </p:sp>
      <p:pic>
        <p:nvPicPr>
          <p:cNvPr id="2050" name="Picture 2" descr="Ecosia : le moteur de recherche éthique s'attaque à Google">
            <a:extLst>
              <a:ext uri="{FF2B5EF4-FFF2-40B4-BE49-F238E27FC236}">
                <a16:creationId xmlns:a16="http://schemas.microsoft.com/office/drawing/2014/main" id="{DCE192CC-A26F-036B-ED08-12B9EBD61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568" y="2873714"/>
            <a:ext cx="1587558" cy="105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ilo (entreprise) — Wikipédia">
            <a:extLst>
              <a:ext uri="{FF2B5EF4-FFF2-40B4-BE49-F238E27FC236}">
                <a16:creationId xmlns:a16="http://schemas.microsoft.com/office/drawing/2014/main" id="{F51C7F78-067C-FBDF-E4E0-8B1E2E82D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22" y="3545494"/>
            <a:ext cx="1284712" cy="77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8F1FAC61-0C7D-C4CD-285D-C07101DFA7D5}"/>
              </a:ext>
            </a:extLst>
          </p:cNvPr>
          <p:cNvSpPr/>
          <p:nvPr/>
        </p:nvSpPr>
        <p:spPr>
          <a:xfrm>
            <a:off x="4291274" y="2532053"/>
            <a:ext cx="3609451" cy="1888003"/>
          </a:xfrm>
          <a:prstGeom prst="roundRect">
            <a:avLst/>
          </a:prstGeom>
          <a:solidFill>
            <a:srgbClr val="E2ACCD">
              <a:alpha val="40000"/>
            </a:srgbClr>
          </a:solidFill>
          <a:ln>
            <a:solidFill>
              <a:srgbClr val="57B9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36097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50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86CD90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85222515.tgt.Office_64776935_TF89930376_Win32_OJ117234523.potx" id="{D8E17582-A32E-4130-9D5D-9B264BBB03EB}" vid="{B55D0C17-4A54-4515-BEFA-6FD64A6C6BC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EBEE47-E975-4F93-A8CC-93D51AEF41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FC43B1BF-65BC-4B0E-8E52-87CEF13383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63F421-273F-45B7-A4F8-16DA506884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Apprenez à dessiner</Template>
  <TotalTime>0</TotalTime>
  <Words>32</Words>
  <Application>Microsoft Office PowerPoint</Application>
  <PresentationFormat>Grand écran</PresentationFormat>
  <Paragraphs>12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Arial</vt:lpstr>
      <vt:lpstr>Calibri</vt:lpstr>
      <vt:lpstr>Thème Office</vt:lpstr>
      <vt:lpstr>Outils numériques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Laetitia Hidrot</dc:creator>
  <cp:lastModifiedBy>Laetitia Hidrot</cp:lastModifiedBy>
  <cp:revision>3</cp:revision>
  <dcterms:created xsi:type="dcterms:W3CDTF">2024-09-16T12:22:31Z</dcterms:created>
  <dcterms:modified xsi:type="dcterms:W3CDTF">2024-09-16T13:16:44Z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