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1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1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715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2510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8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2405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79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220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14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1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656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24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43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85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84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06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47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DB2ABD3-79DF-499B-BFE6-CBCA0BC1B542}" type="datetimeFigureOut">
              <a:rPr lang="fr-FR" smtClean="0"/>
              <a:t>12/10/2024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FF29A4E-6269-49B3-BB08-3514AC44A3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6011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6E6C52-A45C-47E6-95F5-BAE361156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918" y="340659"/>
            <a:ext cx="5411788" cy="995082"/>
          </a:xfrm>
        </p:spPr>
        <p:txBody>
          <a:bodyPr/>
          <a:lstStyle/>
          <a:p>
            <a:r>
              <a:rPr lang="fr-FR" dirty="0">
                <a:latin typeface="Arial Rounded MT Bold" panose="020F0704030504030204" pitchFamily="34" charset="0"/>
              </a:rPr>
              <a:t>Quoi de neuf 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187DB8-FBB1-4F2D-9A29-704ADB92E8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3905" y="6040221"/>
            <a:ext cx="3896753" cy="521945"/>
          </a:xfrm>
        </p:spPr>
        <p:txBody>
          <a:bodyPr/>
          <a:lstStyle/>
          <a:p>
            <a:r>
              <a:rPr lang="fr-FR" dirty="0"/>
              <a:t>Frédérique et Jean-Philippe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D946CA0-3E2E-4A7B-9913-3D6F774CF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918" y="1706774"/>
            <a:ext cx="2949388" cy="294938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99AE655-4761-4955-892B-213C5CCFC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2506" y="1706774"/>
            <a:ext cx="2948400" cy="2948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4B545B-6FFF-B5B2-60FC-A74452A2FD11}"/>
              </a:ext>
            </a:extLst>
          </p:cNvPr>
          <p:cNvSpPr txBox="1"/>
          <p:nvPr/>
        </p:nvSpPr>
        <p:spPr>
          <a:xfrm>
            <a:off x="-102544" y="5026207"/>
            <a:ext cx="68260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Arial Rounded MT Bold" panose="020F0704030504030204" pitchFamily="34" charset="77"/>
                <a:ea typeface="Arial Unicode MS" panose="020B0604020202020204" pitchFamily="34" charset="-128"/>
                <a:cs typeface="Arial Unicode MS" panose="020B0604020202020204" pitchFamily="34" charset="-128"/>
              </a:rPr>
              <a:t>Distinguer les apports </a:t>
            </a:r>
          </a:p>
          <a:p>
            <a:pPr algn="ctr"/>
            <a:r>
              <a:rPr lang="fr-FR" sz="2000" b="1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Arial Rounded MT Bold" panose="020F0704030504030204" pitchFamily="34" charset="77"/>
                <a:ea typeface="Arial Unicode MS" panose="020B0604020202020204" pitchFamily="34" charset="-128"/>
                <a:cs typeface="Arial Unicode MS" panose="020B0604020202020204" pitchFamily="34" charset="-128"/>
              </a:rPr>
              <a:t>des différentes Taxonomie des objectifs </a:t>
            </a:r>
          </a:p>
          <a:p>
            <a:pPr algn="ctr"/>
            <a:r>
              <a:rPr lang="fr-FR" sz="2000" b="1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Arial Rounded MT Bold" panose="020F0704030504030204" pitchFamily="34" charset="77"/>
                <a:ea typeface="Arial Unicode MS" panose="020B0604020202020204" pitchFamily="34" charset="-128"/>
                <a:cs typeface="Arial Unicode MS" panose="020B0604020202020204" pitchFamily="34" charset="-128"/>
              </a:rPr>
              <a:t>des domaines cognitif</a:t>
            </a:r>
            <a:r>
              <a:rPr lang="fr-FR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anose="020F0704030504030204" pitchFamily="34" charset="77"/>
                <a:ea typeface="Arial Unicode MS" panose="020B0604020202020204" pitchFamily="34" charset="-128"/>
                <a:cs typeface="Arial Unicode MS" panose="020B0604020202020204" pitchFamily="34" charset="-128"/>
              </a:rPr>
              <a:t> et</a:t>
            </a:r>
            <a:r>
              <a:rPr lang="fr-FR" sz="2000" b="1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Arial Rounded MT Bold" panose="020F0704030504030204" pitchFamily="34" charset="77"/>
                <a:ea typeface="Arial Unicode MS" panose="020B0604020202020204" pitchFamily="34" charset="-128"/>
                <a:cs typeface="Arial Unicode MS" panose="020B0604020202020204" pitchFamily="34" charset="-128"/>
              </a:rPr>
              <a:t> affectif</a:t>
            </a:r>
            <a:endParaRPr lang="en-FR" sz="200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latin typeface="Arial Rounded MT Bold" panose="020F0704030504030204" pitchFamily="34" charset="77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endParaRPr lang="en-FR" sz="2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94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97AE61-7898-4316-A80A-D44A782D6EF1}"/>
              </a:ext>
            </a:extLst>
          </p:cNvPr>
          <p:cNvSpPr/>
          <p:nvPr/>
        </p:nvSpPr>
        <p:spPr>
          <a:xfrm>
            <a:off x="322058" y="3212121"/>
            <a:ext cx="975427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36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Consigne :</a:t>
            </a:r>
          </a:p>
          <a:p>
            <a:r>
              <a:rPr lang="fr-F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Écrire sur une feuille libre les émotions qui vous ont traversés pendant l’intersession</a:t>
            </a:r>
            <a:endParaRPr lang="fr-FR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BD92BAD-3DD2-4CF8-A6CF-E713F75CBE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5718" y="285143"/>
            <a:ext cx="2205317" cy="220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94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C310DEC-DB07-40A2-9551-C4E8D6D5D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41" y="282387"/>
            <a:ext cx="2196353" cy="219635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4E411DA-E5CB-448B-BC53-F184C1C553A8}"/>
              </a:ext>
            </a:extLst>
          </p:cNvPr>
          <p:cNvSpPr/>
          <p:nvPr/>
        </p:nvSpPr>
        <p:spPr>
          <a:xfrm>
            <a:off x="322058" y="3212121"/>
            <a:ext cx="975427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36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Objectif pédagogique</a:t>
            </a:r>
            <a:r>
              <a:rPr lang="fr-FR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</a:p>
          <a:p>
            <a:r>
              <a:rPr lang="fr-FR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Reconnaître la progression pédagogique d’une démarche inductive</a:t>
            </a:r>
          </a:p>
        </p:txBody>
      </p:sp>
    </p:spTree>
    <p:extLst>
      <p:ext uri="{BB962C8B-B14F-4D97-AF65-F5344CB8AC3E}">
        <p14:creationId xmlns:p14="http://schemas.microsoft.com/office/powerpoint/2010/main" val="181988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1DEA98B-E8FE-4932-8203-241F2563F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41" y="282387"/>
            <a:ext cx="2196353" cy="219635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B6F5856-7BA9-42DA-B2AD-2A10CA93ADC3}"/>
              </a:ext>
            </a:extLst>
          </p:cNvPr>
          <p:cNvSpPr/>
          <p:nvPr/>
        </p:nvSpPr>
        <p:spPr>
          <a:xfrm>
            <a:off x="311300" y="2814088"/>
            <a:ext cx="9754271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36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Objectif pédagogique</a:t>
            </a:r>
            <a:r>
              <a:rPr lang="fr-FR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</a:p>
          <a:p>
            <a:r>
              <a:rPr lang="fr-FR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Réaliser qu’un état émotionnel interne </a:t>
            </a:r>
          </a:p>
          <a:p>
            <a:r>
              <a:rPr lang="fr-FR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 correspond pas obligatoirement </a:t>
            </a:r>
          </a:p>
          <a:p>
            <a:r>
              <a:rPr lang="fr-FR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à une expression externe, </a:t>
            </a:r>
          </a:p>
          <a:p>
            <a:r>
              <a:rPr lang="fr-FR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tant chez soi que chez les autres</a:t>
            </a:r>
          </a:p>
        </p:txBody>
      </p:sp>
    </p:spTree>
    <p:extLst>
      <p:ext uri="{BB962C8B-B14F-4D97-AF65-F5344CB8AC3E}">
        <p14:creationId xmlns:p14="http://schemas.microsoft.com/office/powerpoint/2010/main" val="4111407497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69</Words>
  <Application>Microsoft Macintosh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 Rounded MT Bold</vt:lpstr>
      <vt:lpstr>Century Gothic</vt:lpstr>
      <vt:lpstr>Wingdings 3</vt:lpstr>
      <vt:lpstr>Secteur</vt:lpstr>
      <vt:lpstr>Quoi de neuf 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Quoi de neuf ?</dc:title>
  <dc:creator>Tiffany Teng</dc:creator>
  <cp:lastModifiedBy>Nicolas GALASpret</cp:lastModifiedBy>
  <cp:revision>4</cp:revision>
  <dcterms:created xsi:type="dcterms:W3CDTF">2024-10-11T18:09:02Z</dcterms:created>
  <dcterms:modified xsi:type="dcterms:W3CDTF">2024-10-12T20:38:26Z</dcterms:modified>
</cp:coreProperties>
</file>